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5760FB-2FE3-4D30-B727-F59DB6F9C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D7A821-DAC5-4500-8FE0-4384AA661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E1462B-826F-42AE-B013-12F9AD74C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42A0-44F1-4979-8352-FA7D613975E5}" type="datetimeFigureOut">
              <a:rPr lang="it-IT" smtClean="0"/>
              <a:t>29/08/2021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13E3156-D60A-4D2C-9F39-8A2EDC23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337051-C26C-4C64-A0EC-66279095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E0C4-FADF-4C75-B8CC-D0F969FE7E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593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CA152D-8C80-4723-894E-B60C1B26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7AB1F3E-380C-4DEA-9498-2F516E0D8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B2692B-B167-4327-AFC7-E08D7898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42A0-44F1-4979-8352-FA7D613975E5}" type="datetimeFigureOut">
              <a:rPr lang="it-IT" smtClean="0"/>
              <a:t>29/08/2021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E86105-2B69-4E1F-99EB-EC1FFE28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26567D4-43CB-4F9C-BC71-80013B3A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E0C4-FADF-4C75-B8CC-D0F969FE7E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8102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254020F-CA1F-43F4-BB33-E1319B2063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E16F6BC-3088-4F01-AEAD-2C8ABC92C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217194-C5D1-4B4A-BDE8-EE00539ED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42A0-44F1-4979-8352-FA7D613975E5}" type="datetimeFigureOut">
              <a:rPr lang="it-IT" smtClean="0"/>
              <a:t>29/08/2021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6955DE-DEE5-4688-A0A6-76405916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0F3D61-3EA5-4CB7-86BC-207395CA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E0C4-FADF-4C75-B8CC-D0F969FE7E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6563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63A5A1-E374-4E22-8689-32A84F22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7C44EA-90BE-4E35-92B9-59815D2D9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0E2945-0E30-4539-A072-4E416B592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42A0-44F1-4979-8352-FA7D613975E5}" type="datetimeFigureOut">
              <a:rPr lang="it-IT" smtClean="0"/>
              <a:t>29/08/2021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A1FCC8-B6C6-4FB4-9855-EF0977DB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A62F12-4B7D-42C8-A4E6-D25D69B0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E0C4-FADF-4C75-B8CC-D0F969FE7E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20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1CABFE-A50C-4F91-A8D8-223048FC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CCA6B21-B202-4058-8DF3-F3B467F70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DF4A5F-D68C-423E-B0CA-F5C84CAA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42A0-44F1-4979-8352-FA7D613975E5}" type="datetimeFigureOut">
              <a:rPr lang="it-IT" smtClean="0"/>
              <a:t>29/08/2021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572132-D280-4625-A4A0-D476E44E4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FCE904-3231-47BF-A1FB-0C9AE194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E0C4-FADF-4C75-B8CC-D0F969FE7E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510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3C53AF-7546-4710-803F-60BC0F07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8946E4-7AB9-4777-BDC1-AA50C0156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2D013F-8BCD-4B9E-8850-931B2C74C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FC6455F-75A4-4B17-9964-8883603C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42A0-44F1-4979-8352-FA7D613975E5}" type="datetimeFigureOut">
              <a:rPr lang="it-IT" smtClean="0"/>
              <a:t>29/08/2021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42C0B44-52B3-4277-8BD8-6FE329D6C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1BE27A7-BCE1-4CE3-8A94-ADFADACE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E0C4-FADF-4C75-B8CC-D0F969FE7E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935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18963E-C962-43A8-AD55-C49EA054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BD5AFAA-7554-4C75-8907-B48E3376B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1E990B8-15DD-4D63-993A-28392F315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BADC3D0-F6F4-46E1-80A5-793D9E68C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032ADB-D31C-49D5-A051-2E30A8F025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9F2A8C9-605F-4DC3-80CE-789733857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42A0-44F1-4979-8352-FA7D613975E5}" type="datetimeFigureOut">
              <a:rPr lang="it-IT" smtClean="0"/>
              <a:t>29/08/2021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D7CCFDF-D8EE-40A5-B312-437CBCDFA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141681A-D9C9-42FE-842D-3A3B6C42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E0C4-FADF-4C75-B8CC-D0F969FE7E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546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F33CBE-651B-410A-9727-11DD38B0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70F2D21-003B-4C7A-8F8F-51F7E5BE7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42A0-44F1-4979-8352-FA7D613975E5}" type="datetimeFigureOut">
              <a:rPr lang="it-IT" smtClean="0"/>
              <a:t>29/08/2021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709E57D-604A-4941-AC89-DB8A4DA6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E3326D-9239-4091-9516-3FBF13736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E0C4-FADF-4C75-B8CC-D0F969FE7E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6643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AD12CD2-46AF-48BC-93B9-C84B39B4C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42A0-44F1-4979-8352-FA7D613975E5}" type="datetimeFigureOut">
              <a:rPr lang="it-IT" smtClean="0"/>
              <a:t>29/08/2021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20EFFF7-2D11-435E-8132-E2AB60DAB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97CDC95-10BA-4014-AE1E-1023ADBE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E0C4-FADF-4C75-B8CC-D0F969FE7E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4345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4321D3-2E50-4D7D-9C27-734337A09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430D41-136C-4087-9141-15B79EE2E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1AB9CC4-B684-403C-909D-85279A3ED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300329-4F5B-431B-ACA6-F5AD79A45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42A0-44F1-4979-8352-FA7D613975E5}" type="datetimeFigureOut">
              <a:rPr lang="it-IT" smtClean="0"/>
              <a:t>29/08/2021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4341899-E582-4EFA-8CCA-F245D781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B271260-D4C9-49A2-94F1-3F9746887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E0C4-FADF-4C75-B8CC-D0F969FE7E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2663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CC08B4-E275-4FCD-A504-1762421D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FFE1161-6BE6-4B5F-A866-21670AE3AB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FC04C92-FB1A-4650-B270-E7901212F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22BD0C6-88B1-46FE-9160-06663EF52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42A0-44F1-4979-8352-FA7D613975E5}" type="datetimeFigureOut">
              <a:rPr lang="it-IT" smtClean="0"/>
              <a:t>29/08/2021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F5CBE3-5A95-4DF8-B30E-24A1D4E8C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003B18-C21D-4216-A03C-2246EC141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E0C4-FADF-4C75-B8CC-D0F969FE7E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6266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C26D5CC-586E-4CEF-9D67-2C0FE238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F96FB7-CABE-46F0-AC4C-92EC37A14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75AF23-B45C-4784-AED2-674629340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942A0-44F1-4979-8352-FA7D613975E5}" type="datetimeFigureOut">
              <a:rPr lang="it-IT" smtClean="0"/>
              <a:t>29/08/2021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8686379-B40B-4B77-BB3F-D17EAA228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5C9405-0942-42D8-B191-2440CDC24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7E0C4-FADF-4C75-B8CC-D0F969FE7E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970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2275581-E58B-49BA-9060-53FBD22DE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18611" r="20078" b="8611"/>
          <a:stretch/>
        </p:blipFill>
        <p:spPr>
          <a:xfrm>
            <a:off x="286214" y="1201103"/>
            <a:ext cx="8324850" cy="445579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E8A14B0-16B0-4E89-9059-2BA54E1AE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3" t="9838" r="75461" b="46149"/>
          <a:stretch/>
        </p:blipFill>
        <p:spPr>
          <a:xfrm>
            <a:off x="9188388" y="896645"/>
            <a:ext cx="2130641" cy="30184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5A2CA30-B3B6-4A8C-9422-0D74CDDB66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60" t="41942" r="77573" b="36440"/>
          <a:stretch/>
        </p:blipFill>
        <p:spPr>
          <a:xfrm>
            <a:off x="9188388" y="3915053"/>
            <a:ext cx="1861351" cy="14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56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306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22174F2-9A18-4438-9321-C38620376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18333" r="20469" b="8472"/>
          <a:stretch/>
        </p:blipFill>
        <p:spPr>
          <a:xfrm>
            <a:off x="257175" y="1202614"/>
            <a:ext cx="8229600" cy="445277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4E0DEA8-98A8-4CA1-B70E-A8AFEC7A8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40139" r="75313" b="29583"/>
          <a:stretch/>
        </p:blipFill>
        <p:spPr>
          <a:xfrm>
            <a:off x="9182100" y="2247899"/>
            <a:ext cx="2171700" cy="207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84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3FE92FC-9F4D-457B-BF8F-C66BA341F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2" t="18611" r="20000" b="8889"/>
          <a:stretch/>
        </p:blipFill>
        <p:spPr>
          <a:xfrm>
            <a:off x="361950" y="1258500"/>
            <a:ext cx="8124825" cy="4341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5D9D579-E2F6-431D-8141-6AE47B9E8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27639" r="79688" b="53889"/>
          <a:stretch/>
        </p:blipFill>
        <p:spPr>
          <a:xfrm>
            <a:off x="9525000" y="2795587"/>
            <a:ext cx="1638300" cy="126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9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FECD360-3CC6-4994-9F29-4BE4E9772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18611" r="20078" b="8195"/>
          <a:stretch/>
        </p:blipFill>
        <p:spPr>
          <a:xfrm>
            <a:off x="447675" y="1425204"/>
            <a:ext cx="7957974" cy="42838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4C1B07E-F381-4F98-A28F-FD613AD90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1" t="48195" r="77656" b="33611"/>
          <a:stretch/>
        </p:blipFill>
        <p:spPr>
          <a:xfrm>
            <a:off x="9382125" y="2943224"/>
            <a:ext cx="18669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71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24C930E-F931-493B-BA21-BF2DC027E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4" t="18611" r="20078" b="8611"/>
          <a:stretch/>
        </p:blipFill>
        <p:spPr>
          <a:xfrm>
            <a:off x="523876" y="1312061"/>
            <a:ext cx="7894080" cy="423387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35E591F-BB7B-4C84-B583-2506E34CD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7" t="38264" r="78203" b="34444"/>
          <a:stretch/>
        </p:blipFill>
        <p:spPr>
          <a:xfrm>
            <a:off x="9467850" y="2833673"/>
            <a:ext cx="1828800" cy="18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64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67DA6D2-5BBA-4C48-818D-1726D6032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5" t="18511" r="20121" b="8738"/>
          <a:stretch/>
        </p:blipFill>
        <p:spPr>
          <a:xfrm>
            <a:off x="283253" y="1412382"/>
            <a:ext cx="7984447" cy="427765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B239EB5-7547-4A2C-97B8-E4CBB53E1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8" t="29583" r="75937" b="37639"/>
          <a:stretch/>
        </p:blipFill>
        <p:spPr>
          <a:xfrm>
            <a:off x="9277350" y="2427258"/>
            <a:ext cx="2057400" cy="224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3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394101A-71DC-4D05-9A31-0CE98E087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2" t="19167" r="18359" b="8472"/>
          <a:stretch/>
        </p:blipFill>
        <p:spPr>
          <a:xfrm>
            <a:off x="276225" y="1293133"/>
            <a:ext cx="8010525" cy="427173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6CD143B-215F-4E5F-A039-57F988619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2" t="54444" r="74141" b="26111"/>
          <a:stretch/>
        </p:blipFill>
        <p:spPr>
          <a:xfrm>
            <a:off x="8982075" y="2762249"/>
            <a:ext cx="22955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8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EFE1859-C974-440A-BC01-E4A399EAD6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4" t="19028" r="18594" b="8055"/>
          <a:stretch/>
        </p:blipFill>
        <p:spPr>
          <a:xfrm>
            <a:off x="390525" y="1171574"/>
            <a:ext cx="8384720" cy="45148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779F60C-549B-452B-A948-A14E1C1086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45278" r="77109" b="35694"/>
          <a:stretch/>
        </p:blipFill>
        <p:spPr>
          <a:xfrm>
            <a:off x="9334500" y="2776537"/>
            <a:ext cx="19526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34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8627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Paolo Castellino</dc:creator>
  <cp:lastModifiedBy>Paolo Castellino</cp:lastModifiedBy>
  <cp:revision>1</cp:revision>
  <dcterms:created xsi:type="dcterms:W3CDTF">2021-08-29T12:06:14Z</dcterms:created>
  <dcterms:modified xsi:type="dcterms:W3CDTF">2021-08-29T13:18:18Z</dcterms:modified>
</cp:coreProperties>
</file>